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7"/>
  </p:notesMasterIdLst>
  <p:handoutMasterIdLst>
    <p:handoutMasterId r:id="rId28"/>
  </p:handoutMasterIdLst>
  <p:sldIdLst>
    <p:sldId id="286" r:id="rId2"/>
    <p:sldId id="271" r:id="rId3"/>
    <p:sldId id="302" r:id="rId4"/>
    <p:sldId id="273" r:id="rId5"/>
    <p:sldId id="276" r:id="rId6"/>
    <p:sldId id="277" r:id="rId7"/>
    <p:sldId id="274" r:id="rId8"/>
    <p:sldId id="275" r:id="rId9"/>
    <p:sldId id="278" r:id="rId10"/>
    <p:sldId id="287" r:id="rId11"/>
    <p:sldId id="262" r:id="rId12"/>
    <p:sldId id="263" r:id="rId13"/>
    <p:sldId id="293" r:id="rId14"/>
    <p:sldId id="291" r:id="rId15"/>
    <p:sldId id="279" r:id="rId16"/>
    <p:sldId id="264" r:id="rId17"/>
    <p:sldId id="296" r:id="rId18"/>
    <p:sldId id="297" r:id="rId19"/>
    <p:sldId id="294" r:id="rId20"/>
    <p:sldId id="298" r:id="rId21"/>
    <p:sldId id="299" r:id="rId22"/>
    <p:sldId id="300" r:id="rId23"/>
    <p:sldId id="301" r:id="rId24"/>
    <p:sldId id="284" r:id="rId25"/>
    <p:sldId id="285" r:id="rId26"/>
  </p:sldIdLst>
  <p:sldSz cx="9144000" cy="6858000" type="screen4x3"/>
  <p:notesSz cx="6858000" cy="9144000"/>
  <p:embeddedFontLst>
    <p:embeddedFont>
      <p:font typeface="SutonnyMJ" pitchFamily="2" charset="0"/>
      <p:regular r:id="rId29"/>
      <p:bold r:id="rId30"/>
      <p: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SolaimanLipi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6323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5AD6-0EDA-4F3D-BBC9-4B9404F44E8A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CEF4-676F-4F76-B60F-B34B14966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21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CD276-24B4-411F-A903-C3AB256130D4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619A-CA24-4BB6-9A36-DBCF8952B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75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619A-CA24-4BB6-9A36-DBCF8952BE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98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65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2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67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1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30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51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0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8760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8203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5131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8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4.xml"/><Relationship Id="rId25" Type="http://schemas.openxmlformats.org/officeDocument/2006/relationships/slide" Target="../slides/slide9.xml"/><Relationship Id="rId33" Type="http://schemas.openxmlformats.org/officeDocument/2006/relationships/slide" Target="../slides/slide2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29" Type="http://schemas.openxmlformats.org/officeDocument/2006/relationships/slide" Target="../slides/slide2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9.png"/><Relationship Id="rId37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slide" Target="../slides/slide6.xml"/><Relationship Id="rId28" Type="http://schemas.openxmlformats.org/officeDocument/2006/relationships/image" Target="../media/image7.png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7.xml"/><Relationship Id="rId31" Type="http://schemas.openxmlformats.org/officeDocument/2006/relationships/slide" Target="../slides/slide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4.png"/><Relationship Id="rId27" Type="http://schemas.openxmlformats.org/officeDocument/2006/relationships/slide" Target="../slides/slide20.xml"/><Relationship Id="rId30" Type="http://schemas.openxmlformats.org/officeDocument/2006/relationships/image" Target="../media/image8.png"/><Relationship Id="rId35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14514" y="210520"/>
            <a:ext cx="9156700" cy="3307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888"/>
          <a:stretch/>
        </p:blipFill>
        <p:spPr bwMode="auto">
          <a:xfrm>
            <a:off x="906677" y="176967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1628336" y="175850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505"/>
          <a:stretch/>
        </p:blipFill>
        <p:spPr bwMode="auto">
          <a:xfrm>
            <a:off x="3087766" y="173079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3824689" y="174197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881"/>
          <a:stretch/>
        </p:blipFill>
        <p:spPr bwMode="auto">
          <a:xfrm>
            <a:off x="2363442" y="159061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19"/>
          <a:stretch/>
        </p:blipFill>
        <p:spPr bwMode="auto">
          <a:xfrm>
            <a:off x="4545062" y="176141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2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350"/>
          <a:stretch/>
        </p:blipFill>
        <p:spPr bwMode="auto">
          <a:xfrm>
            <a:off x="5286784" y="174197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287"/>
          <a:stretch/>
        </p:blipFill>
        <p:spPr bwMode="auto">
          <a:xfrm>
            <a:off x="6015059" y="173648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>
            <a:hlinkClick r:id="rId3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225"/>
          <a:stretch/>
        </p:blipFill>
        <p:spPr bwMode="auto">
          <a:xfrm>
            <a:off x="6746773" y="170699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>
            <a:hlinkClick r:id="rId3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68"/>
          <a:stretch/>
        </p:blipFill>
        <p:spPr bwMode="auto">
          <a:xfrm>
            <a:off x="7493919" y="174587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63"/>
          <a:stretch/>
        </p:blipFill>
        <p:spPr bwMode="auto">
          <a:xfrm>
            <a:off x="8233507" y="170698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>
            <a:hlinkClick r:id="rId3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815"/>
          <a:stretch/>
        </p:blipFill>
        <p:spPr bwMode="auto">
          <a:xfrm>
            <a:off x="166468" y="189918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0" y="6379145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End 9">
            <a:hlinkClick r:id="" action="ppaction://hlinkshowjump?jump=lastslide" highlightClick="1"/>
          </p:cNvPr>
          <p:cNvSpPr/>
          <p:nvPr userDrawn="1"/>
        </p:nvSpPr>
        <p:spPr>
          <a:xfrm>
            <a:off x="5978720" y="6408040"/>
            <a:ext cx="1152000" cy="432000"/>
          </a:xfrm>
          <a:prstGeom prst="actionButtonE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‡kl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5" name="Action Button: Beginning 44">
            <a:hlinkClick r:id="" action="ppaction://hlinkshowjump?jump=firstslide" highlightClick="1"/>
          </p:cNvPr>
          <p:cNvSpPr/>
          <p:nvPr/>
        </p:nvSpPr>
        <p:spPr>
          <a:xfrm>
            <a:off x="566405" y="6408040"/>
            <a:ext cx="1152000" cy="432000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kyiæ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Up Arrow 1">
            <a:hlinkClick r:id="" action="ppaction://hlinkshowjump?jump=previousslide"/>
          </p:cNvPr>
          <p:cNvSpPr/>
          <p:nvPr/>
        </p:nvSpPr>
        <p:spPr>
          <a:xfrm>
            <a:off x="2243716" y="6432973"/>
            <a:ext cx="1512000" cy="432000"/>
          </a:xfrm>
          <a:prstGeom prst="upArrow">
            <a:avLst>
              <a:gd name="adj1" fmla="val 50000"/>
              <a:gd name="adj2" fmla="val 61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Av‡M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3984929" y="6421910"/>
            <a:ext cx="1512000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c‡i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Summing Junction 5">
            <a:hlinkClick r:id="" action="ppaction://hlinkshowjump?jump=endshow"/>
          </p:cNvPr>
          <p:cNvSpPr/>
          <p:nvPr userDrawn="1"/>
        </p:nvSpPr>
        <p:spPr>
          <a:xfrm>
            <a:off x="7541611" y="6404451"/>
            <a:ext cx="1152000" cy="432000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eÜ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18" Type="http://schemas.openxmlformats.org/officeDocument/2006/relationships/slide" Target="slide20.xml"/><Relationship Id="rId26" Type="http://schemas.openxmlformats.org/officeDocument/2006/relationships/slide" Target="slide25.xml"/><Relationship Id="rId3" Type="http://schemas.openxmlformats.org/officeDocument/2006/relationships/slide" Target="slide2.xml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slide" Target="slide8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24" Type="http://schemas.openxmlformats.org/officeDocument/2006/relationships/slide" Target="slide24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image" Target="../media/image26.jpeg"/><Relationship Id="rId10" Type="http://schemas.openxmlformats.org/officeDocument/2006/relationships/slide" Target="slide7.xml"/><Relationship Id="rId19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slide" Target="slide6.xml"/><Relationship Id="rId22" Type="http://schemas.openxmlformats.org/officeDocument/2006/relationships/slide" Target="slide22.xml"/><Relationship Id="rId27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1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milton495@yahoo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7182294" y="1225834"/>
            <a:ext cx="1801494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1" t="13341" r="8087" b="29673"/>
          <a:stretch/>
        </p:blipFill>
        <p:spPr bwMode="auto">
          <a:xfrm>
            <a:off x="3505201" y="533399"/>
            <a:ext cx="1981200" cy="65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7182294" y="1607981"/>
            <a:ext cx="1801494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7190267" y="2061045"/>
            <a:ext cx="1801494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194402" y="2895600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190106" y="3352800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7207812" y="2481149"/>
            <a:ext cx="1801494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182294" y="3810000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7181701" y="4267200"/>
            <a:ext cx="1801494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197576" y="4708954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197576" y="5181600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5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196617" y="5638800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>
            <a:hlinkClick r:id="rId2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7194402" y="6019800"/>
            <a:ext cx="1801494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s://encrypted-tbn2.gstatic.com/images?q=tbn:ANd9GcTzMTHy3TU6kxeDIDjfnPZhd7z_E81qfTdFbz-WVn3dhBQNQLnK0Q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317"/>
            <a:ext cx="7115175" cy="5135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94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5569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 ¯’v‡bi †Kvb wWfvBm †_‡K Ab¨Î wbf©i‡hvM¨ fv‡e Z_¨ Av`vb cÖ`vb Kiv c×wZ ev </a:t>
            </a: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e¨e¯’v ‡</a:t>
            </a: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 ‡WUv KwgDwb‡Kkb wm‡÷g e‡j|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731838"/>
            <a:ext cx="51054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KwgDwb‡Kkb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wm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‡÷g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819400"/>
            <a:ext cx="9067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. ‡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cÖvwß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(Delivery) 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g‡K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Aek¨B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wVK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cÖv‡šÍ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cvVv‡Z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myÿ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(Accuracy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Aek¨B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my²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cvVv‡Z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wba©vib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(Timeliness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g‡K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Aek¨B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cvVv‡Z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209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cÖavbZ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‡÷‡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Kvh©KvwiZv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| 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" y="4313561"/>
            <a:ext cx="3711125" cy="2003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21522"/>
            <a:ext cx="3505200" cy="20030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89494" y="4802194"/>
            <a:ext cx="158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fv‡jv Av‡Qv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9325" y="4611971"/>
            <a:ext cx="144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û, fv‡jv AvwQ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9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58834E-6 L 0.52674 0.016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37" y="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45 -0.01156 L -0.09601 -0.06105 C -0.12934 -0.07261 -0.17986 -0.07817 -0.23247 -0.07817 C -0.29254 -0.07817 -0.34028 -0.07261 -0.37413 -0.06105 L -0.53455 -0.01156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3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96" y="685800"/>
            <a:ext cx="3308604" cy="63408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WUv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KwgDwb‡Kkb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28421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 ¯’vb †_‡K Ab¨Î wbf©i‡hvM¨fv‡e WvUv Av`vb cÖ`vb Kiv‡K </a:t>
            </a: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WvUv </a:t>
            </a: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KwgDwb‡Kkb e‡j</a:t>
            </a: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3622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cÖv‡šÍ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Kw¤úDUv‡i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wWfvB‡m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R‡bi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mevi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vbvšÍ‡ii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cÖwµqvB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831">
            <a:off x="1459511" y="4327829"/>
            <a:ext cx="2309465" cy="1471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31" y="4341553"/>
            <a:ext cx="2063438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83614" y="4803192"/>
            <a:ext cx="94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3364" y="4571181"/>
            <a:ext cx="56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3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4.92137E-6 L 0.42292 -0.004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0481E-7 L -0.42813 0.005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029785" y="601896"/>
            <a:ext cx="48617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hš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¿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1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1496"/>
            <a:ext cx="9144000" cy="518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4008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196" y="1371600"/>
            <a:ext cx="82616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ªyZMwZ‡Z we‡k¦i †h †Kvb ¯’v‡b Z_¨ Av`vb cÖ`vb Kiv hvq|</a:t>
            </a:r>
            <a:endParaRPr lang="en-US" sz="2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pt-BR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m¤úyb© wek¦¯ÍZvi mv‡_ ev ‡MvcYxqZvq Z_¨ Av`vb cÖ`vb Kiv hvq|</a:t>
            </a:r>
            <a:endParaRPr lang="en-US" sz="28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me‡P‡q Kg Li‡P Z_¨ Av`vb cÖ`vb Kiv hvq|</a:t>
            </a:r>
            <a:endParaRPr lang="en-US" sz="2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pt-BR" sz="2800" b="1" dirty="0">
                <a:latin typeface="SutonnyMJ" pitchFamily="2" charset="0"/>
                <a:cs typeface="SutonnyMJ" pitchFamily="2" charset="0"/>
              </a:rPr>
              <a:t>ZvrÿwbK ev AbjvBb c×wZ‡Z Z_¨ Av`vb cÖ`vb Kiv hvq|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kª‡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AcPq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Av`vb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5196" y="685800"/>
            <a:ext cx="7271004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WUv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/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¸iyZ¡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http://networkinginformation.net/wp-content/uploads/2013/10/MP_WiMAX_Diagr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7" t="8175" r="3596" b="16051"/>
          <a:stretch/>
        </p:blipFill>
        <p:spPr bwMode="auto">
          <a:xfrm>
            <a:off x="425196" y="3657600"/>
            <a:ext cx="7804404" cy="266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33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06604"/>
            <a:ext cx="358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Drm </a:t>
            </a:r>
            <a:r>
              <a:rPr lang="pt-B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(Source)</a:t>
            </a: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†cÖiK </a:t>
            </a:r>
            <a:r>
              <a:rPr lang="pt-B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(Transmitter), 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gva¨g </a:t>
            </a:r>
            <a:r>
              <a:rPr lang="pt-B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(Medium), 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cÖvcK </a:t>
            </a:r>
            <a:r>
              <a:rPr lang="pt-B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(Receiver), 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MšÍe¨ </a:t>
            </a:r>
            <a:r>
              <a:rPr lang="pt-BR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(Destination)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50949" y="609600"/>
            <a:ext cx="6636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‡WUv Kgywb‡Kkb wm‡÷‡gi Ask / Dcv`vb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7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799" y="3611449"/>
            <a:ext cx="952500" cy="819150"/>
          </a:xfrm>
          <a:prstGeom prst="rect">
            <a:avLst/>
          </a:prstGeom>
          <a:noFill/>
        </p:spPr>
      </p:pic>
      <p:grpSp>
        <p:nvGrpSpPr>
          <p:cNvPr id="5" name="Group 9"/>
          <p:cNvGrpSpPr/>
          <p:nvPr/>
        </p:nvGrpSpPr>
        <p:grpSpPr>
          <a:xfrm>
            <a:off x="518022" y="4202743"/>
            <a:ext cx="1386978" cy="1611578"/>
            <a:chOff x="990600" y="2506196"/>
            <a:chExt cx="1352550" cy="1809750"/>
          </a:xfrm>
        </p:grpSpPr>
        <p:sp>
          <p:nvSpPr>
            <p:cNvPr id="6" name="Document"/>
            <p:cNvSpPr>
              <a:spLocks noEditPoints="1" noChangeArrowheads="1"/>
            </p:cNvSpPr>
            <p:nvPr/>
          </p:nvSpPr>
          <p:spPr bwMode="auto">
            <a:xfrm>
              <a:off x="990600" y="2506196"/>
              <a:ext cx="1352550" cy="180975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2762071"/>
              <a:ext cx="1123950" cy="41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Source</a:t>
              </a:r>
              <a:endPara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696200" y="1524000"/>
            <a:ext cx="1301754" cy="1463040"/>
            <a:chOff x="990600" y="2506196"/>
            <a:chExt cx="1352550" cy="1809750"/>
          </a:xfrm>
        </p:grpSpPr>
        <p:sp>
          <p:nvSpPr>
            <p:cNvPr id="9" name="Document"/>
            <p:cNvSpPr>
              <a:spLocks noEditPoints="1" noChangeArrowheads="1"/>
            </p:cNvSpPr>
            <p:nvPr/>
          </p:nvSpPr>
          <p:spPr bwMode="auto">
            <a:xfrm>
              <a:off x="990600" y="2506196"/>
              <a:ext cx="1352550" cy="180975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6071" y="2762071"/>
              <a:ext cx="1226134" cy="41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Destination</a:t>
              </a:r>
              <a:endPara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69389"/>
            <a:ext cx="18288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653372"/>
            <a:ext cx="1604427" cy="16044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8053" y="5814321"/>
            <a:ext cx="18211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Transmitter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5564" y="5466229"/>
            <a:ext cx="135436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Receiver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4572000"/>
            <a:ext cx="2362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14182" y="4683789"/>
            <a:ext cx="140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Medium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6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19" y="7239000"/>
            <a:ext cx="1005334" cy="1066800"/>
          </a:xfrm>
          <a:prstGeom prst="rect">
            <a:avLst/>
          </a:prstGeom>
        </p:spPr>
      </p:pic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rcRect t="5274" b="63977"/>
          <a:stretch>
            <a:fillRect/>
          </a:stretch>
        </p:blipFill>
        <p:spPr>
          <a:xfrm>
            <a:off x="152400" y="1500364"/>
            <a:ext cx="8839200" cy="1776236"/>
          </a:xfrm>
          <a:prstGeom prst="rect">
            <a:avLst/>
          </a:prstGeom>
        </p:spPr>
      </p:pic>
      <p:pic>
        <p:nvPicPr>
          <p:cNvPr id="7" name="Picture 6" descr="d-link-dsl-320t-modem-ze_6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6257" y="7620000"/>
            <a:ext cx="1118860" cy="609600"/>
          </a:xfrm>
          <a:prstGeom prst="rect">
            <a:avLst/>
          </a:prstGeom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 cstate="print"/>
          <a:srcRect l="35124" t="55590" r="34249" b="10865"/>
          <a:stretch>
            <a:fillRect/>
          </a:stretch>
        </p:blipFill>
        <p:spPr>
          <a:xfrm>
            <a:off x="3581400" y="7315200"/>
            <a:ext cx="1905000" cy="1306286"/>
          </a:xfrm>
          <a:prstGeom prst="rect">
            <a:avLst/>
          </a:prstGeom>
        </p:spPr>
      </p:pic>
      <p:pic>
        <p:nvPicPr>
          <p:cNvPr id="9" name="Picture 8" descr="d-link-dsl-320t-modem-ze_6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2264" y="7580526"/>
            <a:ext cx="1164336" cy="634376"/>
          </a:xfrm>
          <a:prstGeom prst="rect">
            <a:avLst/>
          </a:prstGeom>
        </p:spPr>
      </p:pic>
      <p:pic>
        <p:nvPicPr>
          <p:cNvPr id="10" name="Picture 9" descr="desktop_computer_51220121207-21833-l6unhl-0_origin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7315200"/>
            <a:ext cx="1219200" cy="12192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447800" y="7848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124200" y="7848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506038" y="7867454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047324" y="7848600"/>
            <a:ext cx="191676" cy="113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949" y="609600"/>
            <a:ext cx="6636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‡WUv Kgywb‡Kkb wm‡÷‡gi Ask / Dcv`vb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1219200"/>
            <a:ext cx="177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Drm  </a:t>
            </a:r>
            <a:r>
              <a:rPr lang="pt-BR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pt-BR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‡÷g   </a:t>
            </a:r>
            <a:endParaRPr lang="en-US" sz="2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1143000"/>
            <a:ext cx="177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MšÍe¨  </a:t>
            </a:r>
            <a:r>
              <a:rPr lang="pt-BR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pt-BR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‡÷g   </a:t>
            </a:r>
            <a:endParaRPr lang="en-US" sz="2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2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92137E-6 L 0.02101 -0.55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9722E-6 L 0.01667 -0.5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8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1351E-6 L 0.04028 -0.56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28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9722E-6 L 0.025 -0.5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8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0481E-7 L 0.0125 -0.572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86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9463E-6 L 0.00208 -0.580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90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5837E-6 L 0.01372 -0.551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75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0301 L 0.03559 -0.552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6615 L -0.00834 -0.555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4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88046" y="4953000"/>
            <a:ext cx="7548074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pt-BR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`©ó Drm A_ev Kw¤úDUvi n‡Z WvUv †cÖiK hš¿ ev g‡W†gi mvnv‡h¨ †cÖib Dc‡hvMx Kiv nq</a:t>
            </a:r>
            <a:r>
              <a:rPr lang="pt-BR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243" y="2568895"/>
            <a:ext cx="1210848" cy="1707824"/>
          </a:xfrm>
          <a:prstGeom prst="rect">
            <a:avLst/>
          </a:prstGeom>
        </p:spPr>
      </p:pic>
      <p:pic>
        <p:nvPicPr>
          <p:cNvPr id="5" name="Picture 4" descr="d-link-dsl-320t-modem-ze_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7940" y="2813207"/>
            <a:ext cx="111886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8046" y="1371600"/>
            <a:ext cx="2294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Drm wm‡÷</a:t>
            </a:r>
            <a:r>
              <a:rPr lang="pt-BR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pt-BR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981200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Drm e¯‘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189140" y="1967468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 †cÖiK hš¿|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96" b="22439"/>
          <a:stretch/>
        </p:blipFill>
        <p:spPr>
          <a:xfrm>
            <a:off x="6073362" y="2530436"/>
            <a:ext cx="1165638" cy="1105470"/>
          </a:xfrm>
          <a:prstGeom prst="rect">
            <a:avLst/>
          </a:prstGeom>
        </p:spPr>
      </p:pic>
      <p:pic>
        <p:nvPicPr>
          <p:cNvPr id="10" name="Picture 6" descr="http://banglaeye.com/news/images/news_photo/2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06891"/>
            <a:ext cx="1643485" cy="1645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33" r="19672"/>
          <a:stretch>
            <a:fillRect/>
          </a:stretch>
        </p:blipFill>
        <p:spPr>
          <a:xfrm>
            <a:off x="3581400" y="2277533"/>
            <a:ext cx="1143000" cy="2133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0949" y="609600"/>
            <a:ext cx="6636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‡WUv Kgywb‡Kkb wm‡÷‡gi Ask / Dcv`vb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9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8006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Drm wm‡÷g n‡Z WvUv enb K‡i wbw`©ó gva¨g ( †Uwj‡dvb jvBb, dvBevi AcwUK jvBb, m¨v‡UjvBU, ivDUvi, myBP BZ¨vw`) w`‡q MšÍe¨ wm‡÷‡g †bqv nq|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138" y="1371600"/>
            <a:ext cx="1127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gva¨g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print"/>
          <a:srcRect l="35124" t="55590" r="34249" b="10865"/>
          <a:stretch>
            <a:fillRect/>
          </a:stretch>
        </p:blipFill>
        <p:spPr>
          <a:xfrm>
            <a:off x="29570" y="2209800"/>
            <a:ext cx="1905000" cy="2133600"/>
          </a:xfrm>
          <a:prstGeom prst="rect">
            <a:avLst/>
          </a:prstGeom>
        </p:spPr>
      </p:pic>
      <p:pic>
        <p:nvPicPr>
          <p:cNvPr id="8" name="Picture 4" descr="http://image.made-in-china.com/2f0j00FvfQmBiGlNqe/Fiber-Optic-Cable-Loose-Tube-Layer-Stranded-Optical-Fiber-Cable-armored-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62" t="4889" r="8061" b="18772"/>
          <a:stretch/>
        </p:blipFill>
        <p:spPr bwMode="auto">
          <a:xfrm>
            <a:off x="2354239" y="2209800"/>
            <a:ext cx="1905000" cy="1751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94757" y="3990792"/>
            <a:ext cx="222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39725" algn="l"/>
              </a:tabLst>
            </a:pPr>
            <a:r>
              <a:rPr lang="pt-BR" sz="2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AcwUK¨vj dvBevi </a:t>
            </a:r>
            <a:r>
              <a:rPr lang="en-US" sz="2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Kej</a:t>
            </a:r>
            <a:endParaRPr lang="en-US" sz="2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4" descr="http://www.computer-networking-success.com/images/network-swit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52" r="14322"/>
          <a:stretch/>
        </p:blipFill>
        <p:spPr bwMode="auto">
          <a:xfrm>
            <a:off x="4508879" y="2209801"/>
            <a:ext cx="1892717" cy="196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Documents and Settings\User\Desktop\SURAIYA--IMAGE\VSAT%20Diagr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75159"/>
            <a:ext cx="2209800" cy="2020680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0949" y="609600"/>
            <a:ext cx="6636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‡WUv Kgywb‡Kkb wm‡÷‡gi Ask / Dcv`vb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6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9530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MšÍe¨ wm‡÷g nj gva¨g n‡Z cÖvß WvUv cÖvcK h†š¿i mvnv‡h¨ wbw`©ó MšÍe¨ ¯’v‡b ev Kw¤úDUv‡i †cÖib Kiv nq|</a:t>
            </a:r>
            <a:endParaRPr lang="en-US" sz="28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46" y="1371600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MšÍe¨</a:t>
            </a:r>
            <a:r>
              <a:rPr lang="pt-BR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wm‡÷</a:t>
            </a:r>
            <a:r>
              <a:rPr lang="pt-BR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pt-BR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pt-BR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1956207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MšÍe¨ 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¯‘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967468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cÖvcK hš¿ </a:t>
            </a:r>
            <a:endParaRPr lang="pt-BR" sz="24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709" y="2729762"/>
            <a:ext cx="1210848" cy="1707824"/>
          </a:xfrm>
          <a:prstGeom prst="rect">
            <a:avLst/>
          </a:prstGeom>
        </p:spPr>
      </p:pic>
      <p:pic>
        <p:nvPicPr>
          <p:cNvPr id="8" name="Picture 6" descr="http://banglaeye.com/news/images/news_photo/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4" y="2667758"/>
            <a:ext cx="1643485" cy="1645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33" r="19672"/>
          <a:stretch>
            <a:fillRect/>
          </a:stretch>
        </p:blipFill>
        <p:spPr>
          <a:xfrm>
            <a:off x="7924800" y="2438400"/>
            <a:ext cx="1143000" cy="2133600"/>
          </a:xfrm>
          <a:prstGeom prst="rect">
            <a:avLst/>
          </a:prstGeom>
        </p:spPr>
      </p:pic>
      <p:pic>
        <p:nvPicPr>
          <p:cNvPr id="10" name="Picture 9" descr="d-link-dsl-320t-modem-ze_6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6704" y="2911101"/>
            <a:ext cx="111886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96" b="22439"/>
          <a:stretch/>
        </p:blipFill>
        <p:spPr>
          <a:xfrm>
            <a:off x="228600" y="2628330"/>
            <a:ext cx="1165638" cy="11054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0949" y="609600"/>
            <a:ext cx="6636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‡WUv Kgywb‡Kkb wm‡÷‡gi Ask / Dcv`vb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9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32" y="1739067"/>
            <a:ext cx="1165638" cy="2022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152865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00200"/>
            <a:ext cx="1580982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" y="1329058"/>
            <a:ext cx="1570656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39067"/>
            <a:ext cx="1295400" cy="2022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029" y="3999774"/>
            <a:ext cx="1482766" cy="5022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Drm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8232" y="4009044"/>
            <a:ext cx="1264076" cy="5022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‡cÖiK</a:t>
            </a:r>
            <a:endParaRPr lang="pt-BR" sz="20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pt-BR" sz="2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‡hgb- g‡Wg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3884873"/>
            <a:ext cx="1295400" cy="5022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gva¨g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8310" y="3889915"/>
            <a:ext cx="1228290" cy="7405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cÖvcK</a:t>
            </a:r>
          </a:p>
          <a:p>
            <a:pPr algn="ctr"/>
            <a:r>
              <a:rPr lang="pt-BR" sz="20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‡hgb- g‡Wg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3800" y="3993524"/>
            <a:ext cx="1482766" cy="5022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MšÍe¨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854" y="1369735"/>
            <a:ext cx="9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01010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3124200"/>
            <a:ext cx="685308" cy="3188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789200"/>
            <a:ext cx="685308" cy="3188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088" y="2877290"/>
            <a:ext cx="878512" cy="493819"/>
          </a:xfrm>
          <a:prstGeom prst="rect">
            <a:avLst/>
          </a:prstGeom>
        </p:spPr>
      </p:pic>
      <p:sp>
        <p:nvSpPr>
          <p:cNvPr id="16" name="Snip Single Corner Rectangle 15"/>
          <p:cNvSpPr/>
          <p:nvPr/>
        </p:nvSpPr>
        <p:spPr>
          <a:xfrm>
            <a:off x="2596896" y="664464"/>
            <a:ext cx="5175504" cy="595086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‡WUv Kgywb‡Kkb wm‡÷‡</a:t>
            </a:r>
            <a:r>
              <a:rPr lang="pt-BR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 Kvh©c×wZ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8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21185 0.2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1434 L 0.18923 -0.215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-0.02058 L 0.13507 0.139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3506E-6 L 0.12309 -0.122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32" y="1066800"/>
            <a:ext cx="910776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3352800"/>
            <a:ext cx="7555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GKK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http://thumbs.dreamstime.com/z/young-man-browsing-internet-home-smiling-27995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0689"/>
            <a:ext cx="1400361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3351" y="2751786"/>
            <a:ext cx="3292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WUv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23351" y="1828800"/>
            <a:ext cx="2582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23351" y="4267200"/>
            <a:ext cx="5304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32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gm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KZwU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3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62068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`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http://farm3.staticflickr.com/2308/2216929323_31c1cce1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642392"/>
            <a:ext cx="1512167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9775" y="2057400"/>
            <a:ext cx="6162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‡÷‡g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cÖiK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Ki|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843336" y="3189482"/>
            <a:ext cx="6107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‡÷‡g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MÖvnK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Ask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Ki|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7968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2068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2" descr="http://www.quotations.com/img/evaluation_guidelines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9"/>
            <a:ext cx="1403648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8894" y="3733800"/>
            <a:ext cx="867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KqwU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5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L. 4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3	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6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186" y="4953000"/>
            <a:ext cx="8637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cÖi‡Ki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GKwÎZ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Ask‡K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MšÍe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‡÷g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‡÷g 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cÖiK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‡÷g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894" y="2525762"/>
            <a:ext cx="867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GKcÖv‡šÍ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Aci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cÖv‡šÍ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Kw¤úDUv‡i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cuŠ‡Q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hvIqvi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cÖwµqv‡K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‡÷g	M.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UªvÝwgUvi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‡÷g</a:t>
            </a:r>
          </a:p>
        </p:txBody>
      </p:sp>
      <p:sp>
        <p:nvSpPr>
          <p:cNvPr id="5" name="Rectangle 4"/>
          <p:cNvSpPr/>
          <p:nvPr/>
        </p:nvSpPr>
        <p:spPr>
          <a:xfrm>
            <a:off x="362186" y="1333462"/>
            <a:ext cx="8637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1.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wRwcGm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wiwmfvi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cv‡m©vbvj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wWwRUvj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0221" y="206954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M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3276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N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5236" y="4495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K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5236" y="566124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5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2068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educatingourselves.blogs.deseretnews.com/files/2012/08/shutterstock_44222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23" y="620688"/>
            <a:ext cx="1341373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817203"/>
            <a:ext cx="8573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7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Kgy¨wb‡Kkb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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cÖiY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cÖi‡Yi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5236" y="566124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K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5016" y="4725144"/>
            <a:ext cx="8079432" cy="697434"/>
            <a:chOff x="683568" y="2308810"/>
            <a:chExt cx="8079432" cy="697434"/>
          </a:xfrm>
        </p:grpSpPr>
        <p:sp>
          <p:nvSpPr>
            <p:cNvPr id="9" name="Rectangle 8"/>
            <p:cNvSpPr/>
            <p:nvPr/>
          </p:nvSpPr>
          <p:spPr>
            <a:xfrm>
              <a:off x="683568" y="2308810"/>
              <a:ext cx="1837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KvbwU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mwVK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?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0600" y="2636912"/>
              <a:ext cx="7772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K.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L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N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i, ii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85800" y="1371600"/>
            <a:ext cx="86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mvavib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Kgy¨wb‡Kkb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1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L. 4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	M. 2	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3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262" y="2514600"/>
            <a:ext cx="8314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6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Dr‡mi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myBP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Uwj‡dvb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g‡Wg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5236" y="220259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M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5236" y="334559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71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swawards.architecture.com.au/wp-content/gallery/2013-residential-architecture-new-house-entries/2013029293_0_maccormicksimonianarchitectsmaccormickassociatesarchitects_bantrybayhouse_huwlamb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54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5806" y="1219200"/>
            <a:ext cx="763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WUv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‡÷‡g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Ki|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9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486400"/>
            <a:ext cx="3782096" cy="609600"/>
          </a:xfrm>
          <a:prstGeom prst="rect">
            <a:avLst/>
          </a:prstGeom>
        </p:spPr>
      </p:pic>
      <p:pic>
        <p:nvPicPr>
          <p:cNvPr id="3" name="Picture 2" descr="865134119_80786ce6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762000"/>
            <a:ext cx="4038600" cy="4495800"/>
          </a:xfrm>
          <a:prstGeom prst="rect">
            <a:avLst/>
          </a:prstGeom>
        </p:spPr>
      </p:pic>
      <p:pic>
        <p:nvPicPr>
          <p:cNvPr id="5" name="Picture 2" descr="http://www.symbol4u.com/uploads/13627587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848"/>
          <a:stretch/>
        </p:blipFill>
        <p:spPr bwMode="auto">
          <a:xfrm>
            <a:off x="0" y="762000"/>
            <a:ext cx="49530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9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67100" y="530353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4572000" y="1295400"/>
            <a:ext cx="4495800" cy="4800600"/>
            <a:chOff x="4648200" y="1295400"/>
            <a:chExt cx="4495800" cy="3817277"/>
          </a:xfrm>
        </p:grpSpPr>
        <p:sp>
          <p:nvSpPr>
            <p:cNvPr id="16" name="Rectangle 15"/>
            <p:cNvSpPr/>
            <p:nvPr/>
          </p:nvSpPr>
          <p:spPr>
            <a:xfrm>
              <a:off x="4648200" y="1295400"/>
              <a:ext cx="4495800" cy="3817277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r>
                <a:rPr lang="as-IN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শ্রেণি  : একাদশ - দ্বাদশ</a:t>
              </a:r>
            </a:p>
            <a:p>
              <a:pPr algn="ctr"/>
              <a:r>
                <a:rPr lang="as-IN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বিষয় : তথ্য  ও যোগাযোগ প্রযুক্তি</a:t>
              </a:r>
            </a:p>
            <a:p>
              <a:pPr algn="ctr"/>
              <a:r>
                <a:rPr lang="as-IN" sz="2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	</a:t>
              </a:r>
              <a:r>
                <a:rPr lang="as-IN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অধ্যায় -  ২</a:t>
              </a:r>
            </a:p>
            <a:p>
              <a:pPr algn="ctr"/>
              <a:r>
                <a:rPr lang="as-IN" sz="24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কমিউনিকেশন সিস্টেমস ও নেটওয়ার্কিং</a:t>
              </a:r>
              <a:endPara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8200" y="1758230"/>
              <a:ext cx="2008909" cy="46499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cvV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cwiwPwZ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133580" y="1250411"/>
            <a:ext cx="4343400" cy="5090078"/>
            <a:chOff x="133580" y="1177259"/>
            <a:chExt cx="4343400" cy="5090078"/>
          </a:xfrm>
        </p:grpSpPr>
        <p:grpSp>
          <p:nvGrpSpPr>
            <p:cNvPr id="4" name="Group 13"/>
            <p:cNvGrpSpPr/>
            <p:nvPr/>
          </p:nvGrpSpPr>
          <p:grpSpPr>
            <a:xfrm>
              <a:off x="133580" y="1177259"/>
              <a:ext cx="4343400" cy="5090078"/>
              <a:chOff x="209780" y="1188314"/>
              <a:chExt cx="4343400" cy="4613827"/>
            </a:xfrm>
            <a:effectLst/>
          </p:grpSpPr>
          <p:sp>
            <p:nvSpPr>
              <p:cNvPr id="19" name="Rectangle 18"/>
              <p:cNvSpPr/>
              <p:nvPr/>
            </p:nvSpPr>
            <p:spPr>
              <a:xfrm>
                <a:off x="209780" y="1188314"/>
                <a:ext cx="4343400" cy="4613827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kern="0" dirty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lvl="0">
                  <a:defRPr/>
                </a:pPr>
                <a:r>
                  <a:rPr lang="en-US" sz="1400" kern="0" dirty="0">
                    <a:solidFill>
                      <a:srgbClr val="F79646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1400" kern="0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r>
                  <a:rPr lang="bn-IN" sz="2400" kern="0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মোঃ মশিউর রহমান</a:t>
                </a:r>
              </a:p>
              <a:p>
                <a:pPr lvl="0">
                  <a:defRPr/>
                </a:pPr>
                <a:r>
                  <a:rPr lang="bn-IN" sz="1500" kern="0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প্রভাষক, ক্যান্টনমেন্ট পাবলিক স্কুল এন্ড কলেজ, মোমেনশাহী।</a:t>
                </a:r>
              </a:p>
              <a:p>
                <a:pPr lvl="0">
                  <a:defRPr/>
                </a:pP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সাবেক সিনিয়র প্রভাষক , ক্যামব্রিয়ান স্কুল এন্ড কলেজ, ঢাকা, সাবেক 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প্রভাষক</a:t>
                </a:r>
                <a:r>
                  <a:rPr lang="en-US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ও 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বিভাগীয় প্রধান, 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নটরডেম 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কলেজ</a:t>
                </a:r>
                <a:r>
                  <a:rPr lang="en-US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ময়মনসিংহ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।</a:t>
                </a:r>
                <a:endPara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lvl="0"/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 </a:t>
                </a:r>
              </a:p>
              <a:p>
                <a:pPr lvl="0"/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‡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jLK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: 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Z_¨ 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I †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hvMv‡hvM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cÖhyw³ </a:t>
                </a:r>
                <a:r>
                  <a:rPr lang="en-US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(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GKv`k-Øv`k</a:t>
                </a:r>
                <a:r>
                  <a:rPr lang="en-US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)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 E-Mail : </a:t>
                </a:r>
                <a:r>
                  <a:rPr lang="en-US" sz="1400" kern="0" dirty="0" err="1" smtClean="0">
                    <a:solidFill>
                      <a:srgbClr val="0000FF"/>
                    </a:solidFill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shahin_moshiur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  <a:hlinkClick r:id="rId2"/>
                  </a:rPr>
                  <a:t>@yahoo.com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Cell : 01716519394,01677608860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4801" y="1709822"/>
                <a:ext cx="2209800" cy="5847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wkÿK</a:t>
                </a:r>
                <a:r>
                  <a: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cwiwPwZ</a:t>
                </a: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91612"/>
              <a:ext cx="1905000" cy="1881263"/>
            </a:xfrm>
            <a:prstGeom prst="rect">
              <a:avLst/>
            </a:prstGeom>
          </p:spPr>
        </p:pic>
      </p:grpSp>
      <p:grpSp>
        <p:nvGrpSpPr>
          <p:cNvPr id="5" name="Group 20"/>
          <p:cNvGrpSpPr/>
          <p:nvPr/>
        </p:nvGrpSpPr>
        <p:grpSpPr>
          <a:xfrm>
            <a:off x="6629400" y="1725586"/>
            <a:ext cx="2393121" cy="1779614"/>
            <a:chOff x="6762521" y="1762162"/>
            <a:chExt cx="2186848" cy="14578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80475" y="1945662"/>
              <a:ext cx="1456369" cy="10922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818" y="1762162"/>
              <a:ext cx="1027551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179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dLet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8800" y="4800600"/>
            <a:ext cx="1483998" cy="1512418"/>
          </a:xfrm>
          <a:prstGeom prst="rect">
            <a:avLst/>
          </a:prstGeom>
        </p:spPr>
      </p:pic>
      <p:pic>
        <p:nvPicPr>
          <p:cNvPr id="5" name="Picture 4" descr="birdLet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388165" y="1523999"/>
            <a:ext cx="1457325" cy="1391735"/>
          </a:xfrm>
          <a:prstGeom prst="rect">
            <a:avLst/>
          </a:prstGeom>
        </p:spPr>
      </p:pic>
      <p:pic>
        <p:nvPicPr>
          <p:cNvPr id="6" name="Picture 2" descr="C:\Users\lab6\AppData\Local\Microsoft\Windows\Temporary Internet Files\Content.IE5\5889ARA4\MC900286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1802282" cy="1512418"/>
          </a:xfrm>
          <a:prstGeom prst="rect">
            <a:avLst/>
          </a:prstGeom>
          <a:noFill/>
        </p:spPr>
      </p:pic>
      <p:pic>
        <p:nvPicPr>
          <p:cNvPr id="7" name="Picture 2" descr="C:\Users\lab6\AppData\Local\Microsoft\Windows\Temporary Internet Files\Content.IE5\5889ARA4\MC900286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1802282" cy="1512418"/>
          </a:xfrm>
          <a:prstGeom prst="rect">
            <a:avLst/>
          </a:prstGeom>
          <a:noFill/>
        </p:spPr>
      </p:pic>
      <p:pic>
        <p:nvPicPr>
          <p:cNvPr id="8" name="Picture 2" descr="C:\Users\lab6\AppData\Local\Microsoft\Windows\Temporary Internet Files\Content.IE5\5889ARA4\MC900286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06982"/>
            <a:ext cx="1802282" cy="1512418"/>
          </a:xfrm>
          <a:prstGeom prst="rect">
            <a:avLst/>
          </a:prstGeom>
          <a:noFill/>
        </p:spPr>
      </p:pic>
      <p:pic>
        <p:nvPicPr>
          <p:cNvPr id="9" name="Picture 2" descr="C:\Users\lab6\AppData\Local\Microsoft\Windows\Temporary Internet Files\Content.IE5\5889ARA4\MC900286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59582"/>
            <a:ext cx="1802282" cy="1512418"/>
          </a:xfrm>
          <a:prstGeom prst="rect">
            <a:avLst/>
          </a:prstGeom>
          <a:noFill/>
        </p:spPr>
      </p:pic>
      <p:pic>
        <p:nvPicPr>
          <p:cNvPr id="10" name="Picture 2" descr="C:\Users\lab6\AppData\Local\Microsoft\Windows\Temporary Internet Files\Content.IE5\5889ARA4\MC900286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800600"/>
            <a:ext cx="1802282" cy="1512418"/>
          </a:xfrm>
          <a:prstGeom prst="rect">
            <a:avLst/>
          </a:prstGeom>
          <a:noFill/>
        </p:spPr>
      </p:pic>
      <p:pic>
        <p:nvPicPr>
          <p:cNvPr id="11" name="Picture 2" descr="C:\Users\lab6\AppData\Local\Microsoft\Windows\Temporary Internet Files\Content.IE5\5889ARA4\MC900286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7918" y="4800600"/>
            <a:ext cx="1802282" cy="1512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80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4.29232E-6 L 1.04375 -0.5541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88" y="-27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4838E-6 L -1.05642 0.5425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30" y="27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306_94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66800" y="1371600"/>
            <a:ext cx="609601" cy="1219200"/>
          </a:xfrm>
          <a:prstGeom prst="rect">
            <a:avLst/>
          </a:prstGeom>
        </p:spPr>
      </p:pic>
      <p:pic>
        <p:nvPicPr>
          <p:cNvPr id="5" name="Picture 4" descr="image_306_94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982200" y="3022073"/>
            <a:ext cx="837334" cy="1549927"/>
          </a:xfrm>
          <a:prstGeom prst="rect">
            <a:avLst/>
          </a:prstGeom>
        </p:spPr>
      </p:pic>
      <p:pic>
        <p:nvPicPr>
          <p:cNvPr id="6" name="Picture 2" descr="C:\Users\lab6\AppData\Local\Microsoft\Windows\Temporary Internet Files\Content.IE5\5889ARA4\MC9004414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1829144" cy="1829142"/>
          </a:xfrm>
          <a:prstGeom prst="rect">
            <a:avLst/>
          </a:prstGeom>
          <a:noFill/>
        </p:spPr>
      </p:pic>
      <p:pic>
        <p:nvPicPr>
          <p:cNvPr id="7" name="Picture 2" descr="C:\Users\lab6\AppData\Local\Microsoft\Windows\Temporary Internet Files\Content.IE5\5889ARA4\MC9004414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572000"/>
            <a:ext cx="1829144" cy="1829142"/>
          </a:xfrm>
          <a:prstGeom prst="rect">
            <a:avLst/>
          </a:prstGeom>
          <a:noFill/>
        </p:spPr>
      </p:pic>
      <p:pic>
        <p:nvPicPr>
          <p:cNvPr id="8" name="Picture 2" descr="C:\Users\lab6\AppData\Local\Microsoft\Windows\Temporary Internet Files\Content.IE5\5889ARA4\MC9004414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71658"/>
            <a:ext cx="1829144" cy="1829142"/>
          </a:xfrm>
          <a:prstGeom prst="rect">
            <a:avLst/>
          </a:prstGeom>
          <a:noFill/>
        </p:spPr>
      </p:pic>
      <p:pic>
        <p:nvPicPr>
          <p:cNvPr id="9" name="Picture 2" descr="C:\Users\lab6\AppData\Local\Microsoft\Windows\Temporary Internet Files\Content.IE5\5889ARA4\MC9004414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5658"/>
            <a:ext cx="1829144" cy="1829142"/>
          </a:xfrm>
          <a:prstGeom prst="rect">
            <a:avLst/>
          </a:prstGeom>
          <a:noFill/>
        </p:spPr>
      </p:pic>
      <p:pic>
        <p:nvPicPr>
          <p:cNvPr id="10" name="Picture 2" descr="C:\Users\lab6\AppData\Local\Microsoft\Windows\Temporary Internet Files\Content.IE5\5889ARA4\MC9004414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361858"/>
            <a:ext cx="1829144" cy="1829142"/>
          </a:xfrm>
          <a:prstGeom prst="rect">
            <a:avLst/>
          </a:prstGeom>
          <a:noFill/>
        </p:spPr>
      </p:pic>
      <p:pic>
        <p:nvPicPr>
          <p:cNvPr id="11" name="Picture 2" descr="C:\Users\lab6\AppData\Local\Microsoft\Windows\Temporary Internet Files\Content.IE5\5889ARA4\MC9004414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1829144" cy="1829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83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8751E-6 L 1.03333 -0.013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00833E-6 L -1.104 0.1683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08" y="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3145 L -1.09566 0.1387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83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1933655" y="609600"/>
            <a:ext cx="4087091" cy="6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560223"/>
            <a:ext cx="40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-  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477" y="2819400"/>
            <a:ext cx="32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5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5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gm</a:t>
            </a:r>
            <a:endParaRPr lang="en-US" sz="5400" dirty="0">
              <a:solidFill>
                <a:srgbClr val="0000FF"/>
              </a:solidFill>
            </a:endParaRPr>
          </a:p>
        </p:txBody>
      </p:sp>
      <p:pic>
        <p:nvPicPr>
          <p:cNvPr id="6" name="Picture 2" descr="http://www.myrlandmarketing.com/wp-content/uploads/2012/03/Megaphone-coming-out-of-a-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87" y="1828799"/>
            <a:ext cx="43624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24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2438400" y="609600"/>
            <a:ext cx="2313708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828800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... 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785" y="2819400"/>
            <a:ext cx="6793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gm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453825"/>
            <a:ext cx="761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gm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Dcv`vbmgyn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4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KwgDwb‡Kkb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1" y="1944231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kãwUi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wKQzi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GK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cÖv‡šÍ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Av`vb-cÖ`vb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6" name="Picture 5" descr="deat-com1.jpg"/>
          <p:cNvPicPr>
            <a:picLocks noChangeAspect="1"/>
          </p:cNvPicPr>
          <p:nvPr/>
        </p:nvPicPr>
        <p:blipFill rotWithShape="1">
          <a:blip r:embed="rId2" cstate="print"/>
          <a:srcRect l="8450" t="18143" r="3688" b="17880"/>
          <a:stretch/>
        </p:blipFill>
        <p:spPr>
          <a:xfrm>
            <a:off x="4343400" y="1115943"/>
            <a:ext cx="4572000" cy="2630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4684693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KwgDwb‡KwUs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Aek¨B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nvW©Iq¨vi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mdUIq¨vi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21568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9200" y="2209800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Remote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Distance 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</a:t>
            </a: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2153" y="883517"/>
            <a:ext cx="4920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628104"/>
            <a:ext cx="7701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K.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L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Remote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762000"/>
            <a:ext cx="2514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KwgDwb‡Kkb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6149" y="2170093"/>
            <a:ext cx="3216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KwgDwb‡Kkb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Face to Face 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 </a:t>
            </a: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847" y="5698901"/>
            <a:ext cx="3142553" cy="510778"/>
          </a:xfrm>
          <a:prstGeom prst="wedgeRoundRectCallout">
            <a:avLst>
              <a:gd name="adj1" fmla="val -16489"/>
              <a:gd name="adj2" fmla="val -10201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wbKUeZx</a:t>
            </a: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KwgDwb‡Kkb</a:t>
            </a:r>
            <a:endParaRPr lang="en-US" sz="2400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2" name="Picture 11" descr="Optical-fiber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549" y="3280890"/>
            <a:ext cx="3162527" cy="21293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 descr="article-new_ehow_images_a07_pp_10_types-cable-communication-systems-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7664" y="3202437"/>
            <a:ext cx="3262532" cy="22077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468047" y="5661422"/>
            <a:ext cx="3142553" cy="510778"/>
          </a:xfrm>
          <a:prstGeom prst="wedgeRoundRectCallout">
            <a:avLst>
              <a:gd name="adj1" fmla="val -16489"/>
              <a:gd name="adj2" fmla="val -10201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yieZx</a:t>
            </a: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KwgDwb‡Kkb</a:t>
            </a:r>
            <a:endParaRPr lang="en-US" sz="2400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7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Noy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Noyon</Template>
  <TotalTime>1473</TotalTime>
  <Words>883</Words>
  <Application>Microsoft Office PowerPoint</Application>
  <PresentationFormat>On-screen Show (4:3)</PresentationFormat>
  <Paragraphs>140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Times New Roman</vt:lpstr>
      <vt:lpstr>SutonnyMJ</vt:lpstr>
      <vt:lpstr>Calibri</vt:lpstr>
      <vt:lpstr>NikoshBAN</vt:lpstr>
      <vt:lpstr>SolaimanLipi</vt:lpstr>
      <vt:lpstr>Symbol</vt:lpstr>
      <vt:lpstr>Noyon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‡WUv KwgDwb‡Kkb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College LAB</cp:lastModifiedBy>
  <cp:revision>97</cp:revision>
  <dcterms:created xsi:type="dcterms:W3CDTF">2006-08-16T00:00:00Z</dcterms:created>
  <dcterms:modified xsi:type="dcterms:W3CDTF">2017-05-14T03:46:45Z</dcterms:modified>
</cp:coreProperties>
</file>